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76" r:id="rId3"/>
    <p:sldId id="268" r:id="rId4"/>
    <p:sldId id="273" r:id="rId5"/>
    <p:sldId id="272" r:id="rId6"/>
    <p:sldId id="269" r:id="rId7"/>
    <p:sldId id="278" r:id="rId8"/>
    <p:sldId id="277" r:id="rId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3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2ECD5-DDEB-4245-9950-444773EEB46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951FE-D370-427F-BF4C-8E693FA0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7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4911-0094-4BA1-AE5C-0A1DA9D3A85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6858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Lathrop Intermediate School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78486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4200" dirty="0" smtClean="0"/>
              <a:t>How to Run MAP Reports?</a:t>
            </a:r>
          </a:p>
          <a:p>
            <a:endParaRPr lang="en-US" dirty="0" smtClean="0"/>
          </a:p>
          <a:p>
            <a:r>
              <a:rPr lang="en-US" dirty="0" smtClean="0"/>
              <a:t>Staff Meeting</a:t>
            </a:r>
          </a:p>
          <a:p>
            <a:r>
              <a:rPr lang="en-US" dirty="0" smtClean="0"/>
              <a:t>Wednesday, October 14, 2015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0"/>
            <a:ext cx="9127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Respectful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6172200"/>
            <a:ext cx="25146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Responsible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Safe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934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5324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Respectful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6172200"/>
            <a:ext cx="25146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Responsible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Safe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Navigating MAP Reports</a:t>
            </a:r>
          </a:p>
          <a:p>
            <a:r>
              <a:rPr lang="en-US" dirty="0" smtClean="0"/>
              <a:t>MAP Reports &amp; Its Purposes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962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Teach.mapnwea.org</a:t>
            </a:r>
            <a:endParaRPr lang="en-US" dirty="0"/>
          </a:p>
        </p:txBody>
      </p:sp>
      <p:pic>
        <p:nvPicPr>
          <p:cNvPr id="7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7200" cy="4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597" b="5195"/>
          <a:stretch>
            <a:fillRect/>
          </a:stretch>
        </p:blipFill>
        <p:spPr bwMode="auto">
          <a:xfrm>
            <a:off x="0" y="685800"/>
            <a:ext cx="929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MAP Reports – Student Goal Setting Worksheet</a:t>
            </a:r>
            <a:endParaRPr lang="en-US" sz="3200" dirty="0"/>
          </a:p>
        </p:txBody>
      </p:sp>
      <p:pic>
        <p:nvPicPr>
          <p:cNvPr id="6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7200" cy="4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95800" y="914400"/>
            <a:ext cx="4495800" cy="5791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This Report </a:t>
            </a:r>
          </a:p>
          <a:p>
            <a:pPr lvl="1"/>
            <a:r>
              <a:rPr lang="en-US" dirty="0" smtClean="0"/>
              <a:t>Contains RIT Overall &amp; Goal Performance</a:t>
            </a:r>
          </a:p>
          <a:p>
            <a:pPr lvl="2"/>
            <a:r>
              <a:rPr lang="en-US" dirty="0" smtClean="0"/>
              <a:t>Math</a:t>
            </a:r>
          </a:p>
          <a:p>
            <a:pPr lvl="2"/>
            <a:r>
              <a:rPr lang="en-US" dirty="0" smtClean="0"/>
              <a:t>Reading</a:t>
            </a:r>
          </a:p>
          <a:p>
            <a:pPr lvl="2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Indicates minimum projected GROWTH</a:t>
            </a:r>
          </a:p>
          <a:p>
            <a:pPr lvl="1"/>
            <a:r>
              <a:rPr lang="en-US" dirty="0" smtClean="0"/>
              <a:t>States </a:t>
            </a:r>
            <a:r>
              <a:rPr lang="en-US" dirty="0" err="1" smtClean="0"/>
              <a:t>Lexile</a:t>
            </a:r>
            <a:r>
              <a:rPr lang="en-US" dirty="0" smtClean="0"/>
              <a:t> Range</a:t>
            </a:r>
          </a:p>
          <a:p>
            <a:endParaRPr lang="en-US" dirty="0" smtClean="0"/>
          </a:p>
          <a:p>
            <a:r>
              <a:rPr lang="en-US" dirty="0" smtClean="0"/>
              <a:t>Purpose?</a:t>
            </a:r>
          </a:p>
          <a:p>
            <a:pPr lvl="1"/>
            <a:r>
              <a:rPr lang="en-US" dirty="0" smtClean="0"/>
              <a:t>Student knowledge in their performance and areas of improvement</a:t>
            </a:r>
          </a:p>
          <a:p>
            <a:pPr lvl="1"/>
            <a:r>
              <a:rPr lang="en-US" dirty="0" smtClean="0"/>
              <a:t>Student knowledge in goal setting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Who needs this report? What would you do to guide students on this report in your role?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Counselors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Admin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4238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8200" y="990600"/>
            <a:ext cx="6858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457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MAP Reports – Learning Continuum Test View</a:t>
            </a:r>
            <a:endParaRPr lang="en-US" sz="3200" dirty="0"/>
          </a:p>
        </p:txBody>
      </p:sp>
      <p:pic>
        <p:nvPicPr>
          <p:cNvPr id="7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7200" cy="4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00600" y="685800"/>
            <a:ext cx="4114800" cy="5943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This report contains</a:t>
            </a:r>
          </a:p>
          <a:p>
            <a:pPr lvl="1"/>
            <a:r>
              <a:rPr lang="en-US" dirty="0" smtClean="0"/>
              <a:t>A range of RIT Scores</a:t>
            </a:r>
          </a:p>
          <a:p>
            <a:pPr lvl="1"/>
            <a:r>
              <a:rPr lang="en-US" dirty="0" smtClean="0"/>
              <a:t>All domains that belong to each Assessment</a:t>
            </a:r>
          </a:p>
          <a:p>
            <a:pPr lvl="1"/>
            <a:r>
              <a:rPr lang="en-US" dirty="0" smtClean="0"/>
              <a:t>Different standards for each band of RIT scores on each domain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Purposes</a:t>
            </a:r>
          </a:p>
          <a:p>
            <a:pPr lvl="1"/>
            <a:r>
              <a:rPr lang="en-US" dirty="0" smtClean="0"/>
              <a:t>Test view of standards being assessed for each RIT band</a:t>
            </a:r>
          </a:p>
          <a:p>
            <a:pPr lvl="1"/>
            <a:r>
              <a:rPr lang="en-US" dirty="0" smtClean="0"/>
              <a:t>DOK on each RIT band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Who needs this report? How does this report help you in your role?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Counselors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Admin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3101" r="2132" b="5069"/>
          <a:stretch>
            <a:fillRect/>
          </a:stretch>
        </p:blipFill>
        <p:spPr bwMode="auto">
          <a:xfrm>
            <a:off x="152400" y="685800"/>
            <a:ext cx="464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457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MAP Reports – Learning Continuum – Class View</a:t>
            </a:r>
            <a:endParaRPr lang="en-US" sz="3200" dirty="0"/>
          </a:p>
        </p:txBody>
      </p:sp>
      <p:pic>
        <p:nvPicPr>
          <p:cNvPr id="7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7200" cy="4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304800" y="3657600"/>
            <a:ext cx="85344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How is this Learning Continuum Class View Report different from Test View?</a:t>
            </a:r>
          </a:p>
          <a:p>
            <a:r>
              <a:rPr lang="en-US" dirty="0" smtClean="0"/>
              <a:t>What is the purpose for this report?</a:t>
            </a:r>
          </a:p>
          <a:p>
            <a:r>
              <a:rPr lang="en-US" dirty="0" smtClean="0"/>
              <a:t>Who needs this report? And for what purpose?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603" t="15385" b="7692"/>
          <a:stretch>
            <a:fillRect/>
          </a:stretch>
        </p:blipFill>
        <p:spPr bwMode="auto">
          <a:xfrm>
            <a:off x="152400" y="7620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1908" t="13740" r="9351" b="6870"/>
          <a:stretch>
            <a:fillRect/>
          </a:stretch>
        </p:blipFill>
        <p:spPr bwMode="auto">
          <a:xfrm>
            <a:off x="4267200" y="762000"/>
            <a:ext cx="472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8153400" y="2133600"/>
            <a:ext cx="762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457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MAP Reports – Summary with Quadrant Chart</a:t>
            </a:r>
            <a:endParaRPr lang="en-US" sz="3200" dirty="0"/>
          </a:p>
        </p:txBody>
      </p:sp>
      <p:pic>
        <p:nvPicPr>
          <p:cNvPr id="7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7200" cy="4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304800" y="4419600"/>
            <a:ext cx="85344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report contains</a:t>
            </a:r>
          </a:p>
          <a:p>
            <a:pPr lvl="1"/>
            <a:r>
              <a:rPr lang="en-US" dirty="0" smtClean="0"/>
              <a:t>Student’s achievement and growth</a:t>
            </a:r>
          </a:p>
          <a:p>
            <a:pPr lvl="1"/>
            <a:r>
              <a:rPr lang="en-US" dirty="0" smtClean="0"/>
              <a:t>Only one class period can be displayed at a time</a:t>
            </a:r>
          </a:p>
          <a:p>
            <a:pPr lvl="1"/>
            <a:r>
              <a:rPr lang="en-US" dirty="0" smtClean="0"/>
              <a:t>Student names can be shown</a:t>
            </a:r>
          </a:p>
          <a:p>
            <a:r>
              <a:rPr lang="en-US" dirty="0" smtClean="0"/>
              <a:t>Purposes?</a:t>
            </a:r>
          </a:p>
          <a:p>
            <a:r>
              <a:rPr lang="en-US" dirty="0" smtClean="0"/>
              <a:t>Who would benefit from this report? In what capacity?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15153" b="4034"/>
          <a:stretch>
            <a:fillRect/>
          </a:stretch>
        </p:blipFill>
        <p:spPr bwMode="auto">
          <a:xfrm>
            <a:off x="0" y="609600"/>
            <a:ext cx="876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6172200" y="15240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MAP Reports – Summary with Quadrant Chart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609600"/>
            <a:ext cx="8229600" cy="334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How would you use this report / chart?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8333" t="29333" r="18333" b="10222"/>
          <a:stretch>
            <a:fillRect/>
          </a:stretch>
        </p:blipFill>
        <p:spPr bwMode="auto">
          <a:xfrm>
            <a:off x="0" y="990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57200" cy="4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702</TotalTime>
  <Words>271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Lathrop Intermediate School</vt:lpstr>
      <vt:lpstr>Learning Objectives</vt:lpstr>
      <vt:lpstr>Teach.mapnwea.org</vt:lpstr>
      <vt:lpstr>MAP Reports – Student Goal Setting Worksheet</vt:lpstr>
      <vt:lpstr>MAP Reports – Learning Continuum Test View</vt:lpstr>
      <vt:lpstr>MAP Reports – Learning Continuum – Class View</vt:lpstr>
      <vt:lpstr>MAP Reports – Summary with Quadrant Chart</vt:lpstr>
      <vt:lpstr>MAP Reports – Summary with Quadrant Chart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Lathrop Intermediate School</dc:title>
  <dc:creator>AP</dc:creator>
  <cp:lastModifiedBy>user</cp:lastModifiedBy>
  <cp:revision>63</cp:revision>
  <dcterms:created xsi:type="dcterms:W3CDTF">2015-09-25T22:17:23Z</dcterms:created>
  <dcterms:modified xsi:type="dcterms:W3CDTF">2016-02-11T22:24:29Z</dcterms:modified>
</cp:coreProperties>
</file>